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F71053-43AC-424F-92EF-50D045C0285B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42FCF8E-9C8E-4BE8-8D08-E8FD2FD44B02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1053-43AC-424F-92EF-50D045C0285B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F8E-9C8E-4BE8-8D08-E8FD2FD44B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1053-43AC-424F-92EF-50D045C0285B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F8E-9C8E-4BE8-8D08-E8FD2FD44B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1053-43AC-424F-92EF-50D045C0285B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F8E-9C8E-4BE8-8D08-E8FD2FD44B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1053-43AC-424F-92EF-50D045C0285B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F8E-9C8E-4BE8-8D08-E8FD2FD44B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1053-43AC-424F-92EF-50D045C0285B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F8E-9C8E-4BE8-8D08-E8FD2FD44B0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1053-43AC-424F-92EF-50D045C0285B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F8E-9C8E-4BE8-8D08-E8FD2FD44B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1053-43AC-424F-92EF-50D045C0285B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F8E-9C8E-4BE8-8D08-E8FD2FD44B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1053-43AC-424F-92EF-50D045C0285B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F8E-9C8E-4BE8-8D08-E8FD2FD44B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1053-43AC-424F-92EF-50D045C0285B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F8E-9C8E-4BE8-8D08-E8FD2FD44B02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1053-43AC-424F-92EF-50D045C0285B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F8E-9C8E-4BE8-8D08-E8FD2FD44B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F71053-43AC-424F-92EF-50D045C0285B}" type="datetimeFigureOut">
              <a:rPr lang="nl-NL" smtClean="0"/>
              <a:t>24-11-2014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42FCF8E-9C8E-4BE8-8D08-E8FD2FD44B0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Onkruiden en giftige planten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Graslandbeheer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7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8516" y="5085184"/>
            <a:ext cx="3608849" cy="1035477"/>
          </a:xfrm>
        </p:spPr>
        <p:txBody>
          <a:bodyPr/>
          <a:lstStyle/>
          <a:p>
            <a:r>
              <a:rPr lang="nl-NL" dirty="0" smtClean="0"/>
              <a:t>Boterbloem</a:t>
            </a:r>
            <a:endParaRPr lang="nl-NL" dirty="0"/>
          </a:p>
        </p:txBody>
      </p:sp>
      <p:pic>
        <p:nvPicPr>
          <p:cNvPr id="8194" name="Picture 2" descr="Scherpe boterblo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624337" cy="2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cherpe boterblo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64614"/>
            <a:ext cx="3501132" cy="26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016" y="5013176"/>
            <a:ext cx="3104793" cy="819453"/>
          </a:xfrm>
        </p:spPr>
        <p:txBody>
          <a:bodyPr/>
          <a:lstStyle/>
          <a:p>
            <a:r>
              <a:rPr lang="nl-NL" dirty="0" smtClean="0"/>
              <a:t>Witte klaver</a:t>
            </a:r>
            <a:endParaRPr lang="nl-NL" dirty="0"/>
          </a:p>
        </p:txBody>
      </p:sp>
      <p:pic>
        <p:nvPicPr>
          <p:cNvPr id="9218" name="Picture 2" descr="Witte klav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714031" cy="2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itte klav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698848" cy="2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Onkruidbestrijding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Waarom?</a:t>
            </a:r>
          </a:p>
          <a:p>
            <a:pPr lvl="1"/>
            <a:r>
              <a:rPr lang="nl-NL" dirty="0" smtClean="0"/>
              <a:t>Om zowel de opbrengst als ook de kwaliteit van het gras op peil te houden</a:t>
            </a:r>
          </a:p>
          <a:p>
            <a:r>
              <a:rPr lang="nl-NL" dirty="0" smtClean="0"/>
              <a:t>Wanneer uit voeren? </a:t>
            </a:r>
          </a:p>
          <a:p>
            <a:pPr lvl="1"/>
            <a:r>
              <a:rPr lang="nl-NL" dirty="0" smtClean="0"/>
              <a:t>Najaar</a:t>
            </a:r>
          </a:p>
          <a:p>
            <a:pPr lvl="2"/>
            <a:r>
              <a:rPr lang="nl-NL" dirty="0" smtClean="0"/>
              <a:t>Beter herstel grasmat</a:t>
            </a:r>
          </a:p>
          <a:p>
            <a:pPr lvl="2"/>
            <a:r>
              <a:rPr lang="nl-NL" dirty="0" smtClean="0"/>
              <a:t>Omstandigheden beter  voor werking middel</a:t>
            </a:r>
          </a:p>
          <a:p>
            <a:pPr lvl="3"/>
            <a:r>
              <a:rPr lang="nl-NL" dirty="0" smtClean="0"/>
              <a:t>Luchtvochtigheid, bodemtemperatuur </a:t>
            </a:r>
            <a:r>
              <a:rPr lang="nl-NL" dirty="0" err="1" smtClean="0"/>
              <a:t>etc</a:t>
            </a:r>
            <a:endParaRPr lang="nl-NL" dirty="0" smtClean="0"/>
          </a:p>
          <a:p>
            <a:pPr lvl="3"/>
            <a:r>
              <a:rPr lang="nl-NL" dirty="0" smtClean="0"/>
              <a:t>Bestrijdingsmiddel groeiremmer gras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79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onkruiden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belangrijk? </a:t>
            </a:r>
          </a:p>
          <a:p>
            <a:pPr lvl="1"/>
            <a:r>
              <a:rPr lang="nl-NL" dirty="0" smtClean="0"/>
              <a:t>Om te weten hoe je de onkruid het beste kunt bestrijden</a:t>
            </a:r>
          </a:p>
          <a:p>
            <a:pPr marL="365760" lvl="1" indent="0">
              <a:buNone/>
            </a:pPr>
            <a:endParaRPr lang="nl-NL" dirty="0" smtClean="0"/>
          </a:p>
          <a:p>
            <a:r>
              <a:rPr lang="nl-NL" dirty="0" err="1" smtClean="0"/>
              <a:t>Één</a:t>
            </a:r>
            <a:r>
              <a:rPr lang="nl-NL" dirty="0" smtClean="0"/>
              <a:t> of twee zaadlobbig</a:t>
            </a:r>
            <a:endParaRPr lang="nl-NL" dirty="0"/>
          </a:p>
        </p:txBody>
      </p:sp>
      <p:pic>
        <p:nvPicPr>
          <p:cNvPr id="1028" name="Picture 4" descr="https://encrypted-tbn3.gstatic.com/images?q=tbn:ANd9GcSu3Qz4uQ9hNHvje3Rgm1AbSqzEAMGMLA9YjcjEX1_iEFQ6rgVV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78967"/>
            <a:ext cx="25050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AREhUUExQVExUWFBUUFBcSFRUSGBUVFxQWFxUXFhYYHCggGBolHBQUITEjJSkrLi4vFx8zODMsNygtLisBCgoKDg0OGxAQGywkICYsLCwsMC8sLCw0LDQsLCwsLC8tLCwsLCwsLCwsLCwsLCwsLCwsLCwsLCwsLCwsLCwsLP/AABEIAO0A1QMBIgACEQEDEQH/xAAcAAEAAgMBAQEAAAAAAAAAAAAABAUCAwYHAQj/xAA2EAACAQIFAgQEBQMEAwAAAAAAAQIDEQQFEiExQVEGImFxEzKBkVKhscHRQuHwFCOS8QcVgv/EABoBAQADAQEBAAAAAAAAAAAAAAACAwQFAQb/xAAoEQACAgIDAAIBAgcAAAAAAAAAAQIDESEEEjEiQVEFEyMyUmFxkbH/2gAMAwEAAhEDEQA/APcQAAAAAAAAAAAAAAAAAAAAAAAAAAAAAAAAAAAAAAAAAAAAAAAAAAAAAAAAAAAAfHJdwAfQAAAAAAAAAAAAAAAAAAAAAAAAAAAAAAAAD42fJSSV2VuKxDk7LgqttVaJwg5M31sek7R3ZFeKcr7/AGIFWq0m7bq9v2K+rmkoJ+Ti297KT9Dlz5MpPbNsaEvC5nJPr9TXXxFSC8sntz1K/L8c6jb02Ste/PuyPm2e0KbtfXL8MePqyvtrKZNQ3hou6GeONviLZ7XX8F5CaaundM8fxfiCvUaUdNNb9m/ud14CxEp0Zanq8+31Rt4nIlJ9ZFHIpUV2R1AAOgYwAAAAAAAAAAAAAAAAAAAAAARMZi9HG7/QhOagss9jFyeESnKxqeIj3v7FZNuW7k119iNVxLvpivqjHLmP6RojR/cl5hj0l3t0XVt2RzWb4+pZLX8OUr6YRs210u+j2M8dj402qa81Ru7S3cexAxGFp6JTneLa5m7zk+HpXQ51tkrHs211xgV9X42lqpVumuNSvF9N1yzRTwtTb/elLtbVt9yBTrxUnGlC172lLzN/wbK+KlTjvJ/EfCT0pd2+5Umvsvaf0fMzxuIoqUFJWfzNfM/dlFCtJ2be+6alvdEmvWm1plJtPe8tyHOsnfjbjfgZPVEnwknZpXa5v/J6P/40vGlOPeWpe3B5ZCs5ygo7N9j0/wAM1Fh9CvdfK/r1ZbxrOlibKuRDtXg7kHxM+n0BxgAAAAAAAAAAAAAAAAAAAADViKumN/sc1j80hF6U9U/39exYZ5XfyRuna7aV7blBXlCnFuo4xjezlazd+du5yOZc5T6rxG/jVLrlhV6tRpTulzZXX37n3GZjpk6dP57bvpBW/Uq62a6lL4b0wdryle9imqVW9Shsm99W7l6vsYe5s6ZLHEZhGhBul56lvPUe9r/hKSWMqaZVJK8m0tT7Pm3qJVkou6Tf5JepR4/MXJNX2Xbi5Ds5PCLowSWzYsxUG3e7s17b9yNXxbe97tkbAYatipuFGk5y66VwvV8FlW8KYyEXKUYxSTbTl236Fyofp45wX2V9TEtc7el/uR6mOjGLbaSKbF4ydm/Vp/QwyvL54mavwt9+C9ceKj2k9EHZ9ROi8N5i51NlbpFtHpmVYiTs3t6epSZRkMKSg7X4s+1zp8DhtE3w7q9/bhGWc1J/FYQfmzpsmzVStCXPEX39Pcu0cTGqlOSStps9u50mS5h8WNn80efVdGdXh8nt/Dl79HN5FOPkiyAB0DIAAAAAAAAAAAAAAAAAAUmewt5nx272T2ODzJuvedRtU07RX32X2PTsdh41IOMuH+Rw+eYNU3uk0toJdduWcfm0NS7/AEdHi2rHX7OYq4ndR4SXlj2Xr6nRZV4XlVhGU56IyV7LdyXq+hV5Zlrr1Ixb5e74duv5HdZljo0IK0b/ANMUk+EuvZGSuCeZS8NFs2sRh6VUPDmDSa0KTX4pNkfFeHcFUVpUIf8AytLX1RZ4asqqvKOmPZrb03NKlO8tvK9lbZpd2eaXhHMs7ZDyTAUcDCUacLRnLU3u3fizb6Lsbc0ip05W3vF2+xk2mutm7bfs+linzr4tOOqnuv6l0v6GirktfGXhCVOXlenj1PCa6jg1trl+p2WT5XGFmmo2a+q6lHGNqr6Xk2v1R22WunOn5um9kZuTY28GuuOsl7TnTUF1iv6l073Jvx4uKcbdkynw2KjG2lrQ99La6mbxUZRk2knfhbL0tbgpjJM8cWWOIxMlJLTdtK7XFkSfD2MSxEYfiUl9ldFV5ZRs7p90337kzI4Q/wBVTcXeMIybv0drfuaaG/3Y4/KKbUuj/wAHeAxjK5kfRHHAAAAAAAAAAAAAAAAAANdVbFDmmC18q50RqqUkyE49lhkoy6vJxGEws4V4tO3Ke3N0TM0qzhFv51HouXe/9i/q4Fc2OazWE3WUN9Chv21X/scrlUqtaN9Fjm9ldHOKc46ZyaSeyW2/8IkYeUYp6ZuqmraeHb0KilhZWnKWiCd1GUnu/ayuzUsPXp2tKMm7O0N3bu4vcwZZswjqsLUjUtGK025T5JU8u1Raa2fO/Jz2XZm9SjVjLZ/NHf6PqdfHEU2klK23ezLK0pp5KLXKD0c7Pw3g6Gqroi5ct1HdL1s9kcPjvHWFozqKNVNxTajCHkk+NK22fds7jxnOEsJiby5i4bv67dvc8ByvwnWqpOT0p+l2aIwq9m8JHtatlqKydthfGeX4mUXioVYSjt5dMo373VmdJhMdhWn8OrGSltFxbur/AIo9PocRhvAUHzUn/wAUSl4Ecd4YjS+mzT/IhOPHfmv9mlVXYw/+nWpzi9Kb0rfnyyv1T7HR+FFe8++y/k4vBUMVTpqlOUKkb2bhs9L5dmufZnf+HKcVFKNrLbYs4cF+5nPhl5naMNo6rD8G80UDedo5IAAAAAAAAAAAAAAAAAAAABjJFPndF6dS6bO3Nn1Rcs0V0VWwU4tMnXLrLJ51mGDjJpXso9E7PuRvhRV3GUlLjf8Azg6LOMvSk5buOmz9OTmq1P8ADK/o+q9GcG2pweGdeuaktCNSrFpJQ91ZnTYfE05Jua4sr2+hymmfNuO7ROw2ZaVon8r67XW5VF4Jyjkk5lGrUpONLzp3U1O1kly9/axw+W4jSktk1dPvtsd/UxNl/t2bk1q7Lbe5V5xhaE4xdWCjJtr4lPZrbquGSe0WU2dH4V2Gx6T5v72JNXM6a3a+xCq+GrR1U5zk7N8Xu+1uhzmaOrQlprXhJpNJ9mexNSlGXh0c84oSdneJlQziph5KpSlqXVc3XZo4ac4vfWFUqLeLv7Mmk08pnrSaw/D9CeGM/pYynqhtJfPF8r+xeH588MeIalHEU5JWepRbX9Sb3TXU/QMHdHY4tzsj8vUfP83jqmfx8ZkADUYwAAAAAAAAAAAAAAAAAAYThcybNFTE2K52RgtnqTfhHxGEuc9mHh2M72Ti+bx7l/VxnqRp4wwW8mp6xk01xmto85zvAYqi/LTnOPWS2f1Vjl8dia3OiSaPYq2O9bEOth6NX5orfrYyRlS5bRq72JenmHhzPqtOqlW2i9lKz8vo/Q7PMadOqld7XUk1vuTsy8DqS8qTOerZfisJs4ynTXTt7ehfdxWtxR5XyE3s3vCabaXazbVn046lVn+XrEUpRavUjFulKb0eZruv3LCjmVOovm0tPrs0n3TN1SjGXVNNbrozD8oSybFhnmlHwhmDdtMbWvq+JHT97k7D+C6uzniILhtQjKW3W0rndSopfhS9jQ3GK2f0Jz5c/pJE4xf22acDluHouMoNucbuOvffa0vp2PVvDlac6EZTd2/8f53PNsnwDxFRQXF/PLsup6tg8PGnCMIq0YqyRs/TVOTcn4YP1BxWI/ZvAB1jmAAAAAAAAAAAAAAAAAxqSsrnjeFkGjEVbFTisYlsmYY7FuTsilxMmmcC/kOb0b6qsek6rjPUh1MSyHKu/Y0ymyhsvUSTOtubaNW7K9Nljk6UpK/Cf39D2EXJ4Qk0lk7fCX0RvzpX6I+1qEJq0kmjKk7ozPpIrWDlP04vP/AlKr5qd4y9Njh8ZkWNoO28kuLq/wBmj2w1VcPGXKuVWceE/S6u+UDwqtVxFrOG/q2Y4TC4ubtpW/Fk1+57XPJ6L5ivsa5YajT4ir+xknxaq1mRpXMnLSKHwhlM6cVqVjsoorYYzTtsSYY2LLqeRSlhPBlsjOTyyUDGE0+DI1p5KQAD0AAAAAAAAAAAAAhZrSnKFod9/b0Jp8ZCyCnFxf2SjLq8nHSm1s/zNNbc6bM8Aprjfv1OPzDLsRH5ZbepxLOFODwtm2N0ZEeotyFicdCHL37LdmNXK8TPZyf02N2D8OSvuhDiyfpN3JEfD1alV7LSvzOtyXAPYzyrIbWujpcPh1BbHQo4qjsy2XZ0Z042RmAbjOAAAacVU0xuU1etcusTT1RaKXT06nM5qk5r8GmnGCP8UkU5mf8Ap79DONGxmjUy1yRspSl0ZYUql+eSLSSN9TjY2U5rWclE9skA10Z3RsN8WmsopawAAengAAAAAAAAAAAANNTDxfQ3AYBGWCh2NkcPFdDaDzCGT4kfQfG7HoPp8bNMq1+PuYblErv6dklH8m51D5rZgomnFYqMV6lVlzisyeCSjl4RI+LsU2YYqzvbf9SxwEtULvq3YwxOC1CSdtSZ6n0kRsFmFOe3yy7P/NyekmUuIyv/ALI9SvWprrJfZmXM4fzLJbiMvGXteCts7epCjiGmoxlqvzt+ZSVM7qy2VNr3ZY5bNrnkhiVkljRJrot7L7AwajvzdskmnDvY3HWrioxSRkby8gAEzwAAAAAAAAAAAAAAAAAAEPGT78JXJhoxVOMluVXRcoNIlB4ZCoYjUuLLubZYuMUVOYYvR1skUOOz2lHiV32W5x3fZD4pbNqqUtnSYvNuxTyxbnK1+u5zjxtWs7JaV+ZfZThHsRhVO2WZkpONa+J1uB3ircWJyRHwVO0USTuwWEc9vLMZQTI1bAxkSweuKfoyV3/q49jdDAxRLBFVxQyzGMbGQBM8AAAAAAAAAAAAAAAAAAAAABjON0ZAApsbl+q+xTVfDsW72OxaPmhFDoi3ksVkkcrhsgS6F3g8uUSwSPpONUYkXNs+JH0AsIg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data:image/jpeg;base64,/9j/4AAQSkZJRgABAQAAAQABAAD/2wCEAAkGBxAREhUUExQVExUWFBUUFBcSFRUSGBUVFxQWFxUXFhYYHCggGBolHBQUITEjJSkrLi4vFx8zODMsNygtLisBCgoKDg0OGxAQGywkICYsLCwsMC8sLCw0LDQsLCwsLC8tLCwsLCwsLCwsLCwsLCwsLCwsLCwsLCwsLCwsLCwsLP/AABEIAO0A1QMBIgACEQEDEQH/xAAcAAEAAgMBAQEAAAAAAAAAAAAABAUCAwYHAQj/xAA2EAACAQIFAgQEBQMEAwAAAAAAAQIDEQQFEiExQVEGImFxEzKBkVKhscHRQuHwFCOS8QcVgv/EABoBAQADAQEBAAAAAAAAAAAAAAACAwQFAQb/xAAoEQACAgIDAAIBAgcAAAAAAAAAAQIDESEEEjEiQVEFEyMyUmFxkbH/2gAMAwEAAhEDEQA/APcQAAAAAAAAAAAAAAAAAAAAAAAAAAAAAAAAAAAAAAAAAAAAAAAAAAAAAAAAAAAAfHJdwAfQAAAAAAAAAAAAAAAAAAAAAAAAAAAAAAAAD42fJSSV2VuKxDk7LgqttVaJwg5M31sek7R3ZFeKcr7/AGIFWq0m7bq9v2K+rmkoJ+Ti297KT9Dlz5MpPbNsaEvC5nJPr9TXXxFSC8sntz1K/L8c6jb02Ste/PuyPm2e0KbtfXL8MePqyvtrKZNQ3hou6GeONviLZ7XX8F5CaaundM8fxfiCvUaUdNNb9m/ud14CxEp0Zanq8+31Rt4nIlJ9ZFHIpUV2R1AAOgYwAAAAAAAAAAAAAAAAAAAAAARMZi9HG7/QhOagss9jFyeESnKxqeIj3v7FZNuW7k119iNVxLvpivqjHLmP6RojR/cl5hj0l3t0XVt2RzWb4+pZLX8OUr6YRs210u+j2M8dj402qa81Ru7S3cexAxGFp6JTneLa5m7zk+HpXQ51tkrHs211xgV9X42lqpVumuNSvF9N1yzRTwtTb/elLtbVt9yBTrxUnGlC172lLzN/wbK+KlTjvJ/EfCT0pd2+5Umvsvaf0fMzxuIoqUFJWfzNfM/dlFCtJ2be+6alvdEmvWm1plJtPe8tyHOsnfjbjfgZPVEnwknZpXa5v/J6P/40vGlOPeWpe3B5ZCs5ygo7N9j0/wAM1Fh9CvdfK/r1ZbxrOlibKuRDtXg7kHxM+n0BxgAAAAAAAAAAAAAAAAAAAADViKumN/sc1j80hF6U9U/39exYZ5XfyRuna7aV7blBXlCnFuo4xjezlazd+du5yOZc5T6rxG/jVLrlhV6tRpTulzZXX37n3GZjpk6dP57bvpBW/Uq62a6lL4b0wdryle9imqVW9Shsm99W7l6vsYe5s6ZLHEZhGhBul56lvPUe9r/hKSWMqaZVJK8m0tT7Pm3qJVkou6Tf5JepR4/MXJNX2Xbi5Ds5PCLowSWzYsxUG3e7s17b9yNXxbe97tkbAYatipuFGk5y66VwvV8FlW8KYyEXKUYxSTbTl236Fyofp45wX2V9TEtc7el/uR6mOjGLbaSKbF4ydm/Vp/QwyvL54mavwt9+C9ceKj2k9EHZ9ROi8N5i51NlbpFtHpmVYiTs3t6epSZRkMKSg7X4s+1zp8DhtE3w7q9/bhGWc1J/FYQfmzpsmzVStCXPEX39Pcu0cTGqlOSStps9u50mS5h8WNn80efVdGdXh8nt/Dl79HN5FOPkiyAB0DIAAAAAAAAAAAAAAAAAAUmewt5nx272T2ODzJuvedRtU07RX32X2PTsdh41IOMuH+Rw+eYNU3uk0toJdduWcfm0NS7/AEdHi2rHX7OYq4ndR4SXlj2Xr6nRZV4XlVhGU56IyV7LdyXq+hV5Zlrr1Ixb5e74duv5HdZljo0IK0b/ANMUk+EuvZGSuCeZS8NFs2sRh6VUPDmDSa0KTX4pNkfFeHcFUVpUIf8AytLX1RZ4asqqvKOmPZrb03NKlO8tvK9lbZpd2eaXhHMs7ZDyTAUcDCUacLRnLU3u3fizb6Lsbc0ip05W3vF2+xk2mutm7bfs+linzr4tOOqnuv6l0v6GirktfGXhCVOXlenj1PCa6jg1trl+p2WT5XGFmmo2a+q6lHGNqr6Xk2v1R22WunOn5um9kZuTY28GuuOsl7TnTUF1iv6l073Jvx4uKcbdkynw2KjG2lrQ99La6mbxUZRk2knfhbL0tbgpjJM8cWWOIxMlJLTdtK7XFkSfD2MSxEYfiUl9ldFV5ZRs7p90337kzI4Q/wBVTcXeMIybv0drfuaaG/3Y4/KKbUuj/wAHeAxjK5kfRHHAAAAAAAAAAAAAAAAAANdVbFDmmC18q50RqqUkyE49lhkoy6vJxGEws4V4tO3Ke3N0TM0qzhFv51HouXe/9i/q4Fc2OazWE3WUN9Chv21X/scrlUqtaN9Fjm9ldHOKc46ZyaSeyW2/8IkYeUYp6ZuqmraeHb0KilhZWnKWiCd1GUnu/ayuzUsPXp2tKMm7O0N3bu4vcwZZswjqsLUjUtGK025T5JU8u1Raa2fO/Jz2XZm9SjVjLZ/NHf6PqdfHEU2klK23ezLK0pp5KLXKD0c7Pw3g6Gqroi5ct1HdL1s9kcPjvHWFozqKNVNxTajCHkk+NK22fds7jxnOEsJiby5i4bv67dvc8ByvwnWqpOT0p+l2aIwq9m8JHtatlqKydthfGeX4mUXioVYSjt5dMo373VmdJhMdhWn8OrGSltFxbur/AIo9PocRhvAUHzUn/wAUSl4Ecd4YjS+mzT/IhOPHfmv9mlVXYw/+nWpzi9Kb0rfnyyv1T7HR+FFe8++y/k4vBUMVTpqlOUKkb2bhs9L5dmufZnf+HKcVFKNrLbYs4cF+5nPhl5naMNo6rD8G80UDedo5IAAAAAAAAAAAAAAAAAAAABjJFPndF6dS6bO3Nn1Rcs0V0VWwU4tMnXLrLJ51mGDjJpXso9E7PuRvhRV3GUlLjf8Azg6LOMvSk5buOmz9OTmq1P8ADK/o+q9GcG2pweGdeuaktCNSrFpJQ91ZnTYfE05Jua4sr2+hymmfNuO7ROw2ZaVon8r67XW5VF4Jyjkk5lGrUpONLzp3U1O1kly9/axw+W4jSktk1dPvtsd/UxNl/t2bk1q7Lbe5V5xhaE4xdWCjJtr4lPZrbquGSe0WU2dH4V2Gx6T5v72JNXM6a3a+xCq+GrR1U5zk7N8Xu+1uhzmaOrQlprXhJpNJ9mexNSlGXh0c84oSdneJlQziph5KpSlqXVc3XZo4ac4vfWFUqLeLv7Mmk08pnrSaw/D9CeGM/pYynqhtJfPF8r+xeH588MeIalHEU5JWepRbX9Sb3TXU/QMHdHY4tzsj8vUfP83jqmfx8ZkADUYwAAAAAAAAAAAAAAAAAAYThcybNFTE2K52RgtnqTfhHxGEuc9mHh2M72Ti+bx7l/VxnqRp4wwW8mp6xk01xmto85zvAYqi/LTnOPWS2f1Vjl8dia3OiSaPYq2O9bEOth6NX5orfrYyRlS5bRq72JenmHhzPqtOqlW2i9lKz8vo/Q7PMadOqld7XUk1vuTsy8DqS8qTOerZfisJs4ynTXTt7ehfdxWtxR5XyE3s3vCabaXazbVn046lVn+XrEUpRavUjFulKb0eZruv3LCjmVOovm0tPrs0n3TN1SjGXVNNbrozD8oSybFhnmlHwhmDdtMbWvq+JHT97k7D+C6uzniILhtQjKW3W0rndSopfhS9jQ3GK2f0Jz5c/pJE4xf22acDluHouMoNucbuOvffa0vp2PVvDlac6EZTd2/8f53PNsnwDxFRQXF/PLsup6tg8PGnCMIq0YqyRs/TVOTcn4YP1BxWI/ZvAB1jmAAAAAAAAAAAAAAAAAxqSsrnjeFkGjEVbFTisYlsmYY7FuTsilxMmmcC/kOb0b6qsek6rjPUh1MSyHKu/Y0ymyhsvUSTOtubaNW7K9Nljk6UpK/Cf39D2EXJ4Qk0lk7fCX0RvzpX6I+1qEJq0kmjKk7ozPpIrWDlP04vP/AlKr5qd4y9Njh8ZkWNoO28kuLq/wBmj2w1VcPGXKuVWceE/S6u+UDwqtVxFrOG/q2Y4TC4ubtpW/Fk1+57XPJ6L5ivsa5YajT4ir+xknxaq1mRpXMnLSKHwhlM6cVqVjsoorYYzTtsSYY2LLqeRSlhPBlsjOTyyUDGE0+DI1p5KQAD0AAAAAAAAAAAAAhZrSnKFod9/b0Jp8ZCyCnFxf2SjLq8nHSm1s/zNNbc6bM8Aprjfv1OPzDLsRH5ZbepxLOFODwtm2N0ZEeotyFicdCHL37LdmNXK8TPZyf02N2D8OSvuhDiyfpN3JEfD1alV7LSvzOtyXAPYzyrIbWujpcPh1BbHQo4qjsy2XZ0Z042RmAbjOAAAacVU0xuU1etcusTT1RaKXT06nM5qk5r8GmnGCP8UkU5mf8Ap79DONGxmjUy1yRspSl0ZYUql+eSLSSN9TjY2U5rWclE9skA10Z3RsN8WmsopawAAengAAAAAAAAAAAANNTDxfQ3AYBGWCh2NkcPFdDaDzCGT4kfQfG7HoPp8bNMq1+PuYblErv6dklH8m51D5rZgomnFYqMV6lVlzisyeCSjl4RI+LsU2YYqzvbf9SxwEtULvq3YwxOC1CSdtSZ6n0kRsFmFOe3yy7P/NyekmUuIyv/ALI9SvWprrJfZmXM4fzLJbiMvGXteCts7epCjiGmoxlqvzt+ZSVM7qy2VNr3ZY5bNrnkhiVkljRJrot7L7AwajvzdskmnDvY3HWrioxSRkby8gAEzwAAAAAAAAAAAAAAAAAAEPGT78JXJhoxVOMluVXRcoNIlB4ZCoYjUuLLubZYuMUVOYYvR1skUOOz2lHiV32W5x3fZD4pbNqqUtnSYvNuxTyxbnK1+u5zjxtWs7JaV+ZfZThHsRhVO2WZkpONa+J1uB3ircWJyRHwVO0USTuwWEc9vLMZQTI1bAxkSweuKfoyV3/q49jdDAxRLBFVxQyzGMbGQBM8AAAAAAAAAAAAAAAAAAAAABjON0ZAApsbl+q+xTVfDsW72OxaPmhFDoi3ksVkkcrhsgS6F3g8uUSwSPpONUYkXNs+JH0AsIg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http://www.fitfitmagazine.nl/wp-content/uploads/pinda1-27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78967"/>
            <a:ext cx="1656184" cy="18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onkruid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348880"/>
            <a:ext cx="7488948" cy="3913660"/>
          </a:xfrm>
        </p:spPr>
        <p:txBody>
          <a:bodyPr>
            <a:normAutofit/>
          </a:bodyPr>
          <a:lstStyle/>
          <a:p>
            <a:r>
              <a:rPr lang="nl-NL" dirty="0" smtClean="0"/>
              <a:t>Zaadonkruid</a:t>
            </a:r>
          </a:p>
          <a:p>
            <a:pPr lvl="1"/>
            <a:r>
              <a:rPr lang="nl-NL" dirty="0" smtClean="0"/>
              <a:t>De plant vermeerdert zich enkel d.m.v. zaden. Als de plant weg is sterft de wortel af.</a:t>
            </a:r>
          </a:p>
          <a:p>
            <a:r>
              <a:rPr lang="nl-NL" dirty="0" smtClean="0"/>
              <a:t>Wortelonkruid</a:t>
            </a:r>
          </a:p>
          <a:p>
            <a:pPr lvl="1"/>
            <a:r>
              <a:rPr lang="nl-NL" dirty="0" smtClean="0"/>
              <a:t>De plant vermeerdert zich d.m.v. de wortel, soms ook d.m.v. zaden</a:t>
            </a:r>
          </a:p>
          <a:p>
            <a:pPr lvl="1"/>
            <a:r>
              <a:rPr lang="nl-NL" dirty="0" smtClean="0"/>
              <a:t>Tijdens het lostrekken met een cultivator kan de ondernemer ongewild onkruid verspreiden. VB. Akkerdistel, brandnetel, zevenblad. </a:t>
            </a:r>
          </a:p>
        </p:txBody>
      </p:sp>
    </p:spTree>
    <p:extLst>
      <p:ext uri="{BB962C8B-B14F-4D97-AF65-F5344CB8AC3E}">
        <p14:creationId xmlns:p14="http://schemas.microsoft.com/office/powerpoint/2010/main" val="6526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016" y="5589240"/>
            <a:ext cx="3672524" cy="745308"/>
          </a:xfrm>
        </p:spPr>
        <p:txBody>
          <a:bodyPr/>
          <a:lstStyle/>
          <a:p>
            <a:r>
              <a:rPr lang="nl-NL" dirty="0" smtClean="0"/>
              <a:t>Berenklauw</a:t>
            </a:r>
            <a:endParaRPr lang="nl-NL" dirty="0"/>
          </a:p>
        </p:txBody>
      </p:sp>
      <p:pic>
        <p:nvPicPr>
          <p:cNvPr id="2050" name="Picture 2" descr="Berenklauw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3" y="1812180"/>
            <a:ext cx="3528393" cy="26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renklauw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11108"/>
            <a:ext cx="3474194" cy="26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4941168"/>
            <a:ext cx="3248809" cy="891461"/>
          </a:xfrm>
        </p:spPr>
        <p:txBody>
          <a:bodyPr/>
          <a:lstStyle/>
          <a:p>
            <a:r>
              <a:rPr lang="nl-NL" dirty="0" smtClean="0"/>
              <a:t>Jacobskruiskruid</a:t>
            </a:r>
            <a:endParaRPr lang="nl-NL" dirty="0"/>
          </a:p>
        </p:txBody>
      </p:sp>
      <p:pic>
        <p:nvPicPr>
          <p:cNvPr id="3074" name="Picture 2" descr="Jacobskruiskrui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289014" cy="24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cobskruiskrui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327799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55976" y="4941168"/>
            <a:ext cx="3464833" cy="891461"/>
          </a:xfrm>
        </p:spPr>
        <p:txBody>
          <a:bodyPr/>
          <a:lstStyle/>
          <a:p>
            <a:r>
              <a:rPr lang="nl-NL" dirty="0" smtClean="0"/>
              <a:t>Weegbree</a:t>
            </a:r>
            <a:endParaRPr lang="nl-NL" dirty="0"/>
          </a:p>
        </p:txBody>
      </p:sp>
      <p:pic>
        <p:nvPicPr>
          <p:cNvPr id="4098" name="Picture 2" descr="Grote weegbre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3481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3968" y="5229200"/>
            <a:ext cx="4328929" cy="1035477"/>
          </a:xfrm>
        </p:spPr>
        <p:txBody>
          <a:bodyPr/>
          <a:lstStyle/>
          <a:p>
            <a:r>
              <a:rPr lang="nl-NL" dirty="0" smtClean="0"/>
              <a:t>Paardenbloem</a:t>
            </a:r>
            <a:endParaRPr lang="nl-NL" dirty="0"/>
          </a:p>
        </p:txBody>
      </p:sp>
      <p:pic>
        <p:nvPicPr>
          <p:cNvPr id="5122" name="Picture 2" descr="Gewone paardenblo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90" y="1772816"/>
            <a:ext cx="3772901" cy="28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9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55976" y="5013176"/>
            <a:ext cx="3464833" cy="819453"/>
          </a:xfrm>
        </p:spPr>
        <p:txBody>
          <a:bodyPr/>
          <a:lstStyle/>
          <a:p>
            <a:r>
              <a:rPr lang="nl-NL" dirty="0" smtClean="0"/>
              <a:t>Akkerdistel</a:t>
            </a:r>
            <a:endParaRPr lang="nl-NL" dirty="0"/>
          </a:p>
        </p:txBody>
      </p:sp>
      <p:pic>
        <p:nvPicPr>
          <p:cNvPr id="6146" name="Picture 2" descr="Akkerdiste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73442"/>
            <a:ext cx="3744567" cy="24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kkerdistel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73442"/>
            <a:ext cx="3325015" cy="24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1960" y="4797152"/>
            <a:ext cx="3608849" cy="1035477"/>
          </a:xfrm>
        </p:spPr>
        <p:txBody>
          <a:bodyPr/>
          <a:lstStyle/>
          <a:p>
            <a:r>
              <a:rPr lang="nl-NL" dirty="0" smtClean="0"/>
              <a:t>Ridderzuring</a:t>
            </a:r>
            <a:endParaRPr lang="nl-NL" dirty="0"/>
          </a:p>
        </p:txBody>
      </p:sp>
      <p:pic>
        <p:nvPicPr>
          <p:cNvPr id="7170" name="Picture 2" descr="Ridderzurin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2414042" cy="32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idderzuring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41" y="1283480"/>
            <a:ext cx="4166400" cy="31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</TotalTime>
  <Words>130</Words>
  <Application>Microsoft Office PowerPoint</Application>
  <PresentationFormat>Diavoorstelling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Austin</vt:lpstr>
      <vt:lpstr>Onkruiden en giftige planten</vt:lpstr>
      <vt:lpstr>Kenmerken onkruiden</vt:lpstr>
      <vt:lpstr>Kenmerken onkruid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Onkruidbestrijding</vt:lpstr>
    </vt:vector>
  </TitlesOfParts>
  <Company>ROC Landstede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Onkruiden en giftige planten</dc:title>
  <dc:creator>Esther Regelink</dc:creator>
  <cp:lastModifiedBy>Esther Regelink</cp:lastModifiedBy>
  <cp:revision>4</cp:revision>
  <dcterms:created xsi:type="dcterms:W3CDTF">2014-11-24T07:29:29Z</dcterms:created>
  <dcterms:modified xsi:type="dcterms:W3CDTF">2014-11-24T11:29:43Z</dcterms:modified>
</cp:coreProperties>
</file>